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84" r:id="rId4"/>
    <p:sldId id="293" r:id="rId5"/>
    <p:sldId id="282" r:id="rId6"/>
    <p:sldId id="285" r:id="rId7"/>
    <p:sldId id="294" r:id="rId8"/>
    <p:sldId id="28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66"/>
    <a:srgbClr val="66FFCC"/>
    <a:srgbClr val="33CCFF"/>
    <a:srgbClr val="00FF99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08268" y="1628494"/>
            <a:ext cx="10577831" cy="3388620"/>
          </a:xfrm>
          <a:prstGeom prst="rect">
            <a:avLst/>
          </a:prstGeom>
          <a:solidFill>
            <a:srgbClr val="00FFFF">
              <a:alpha val="41000"/>
            </a:srgb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</a:t>
            </a:r>
          </a:p>
          <a:p>
            <a:pPr algn="ctr"/>
            <a:r>
              <a:rPr lang="en-US" sz="80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TỪ VÀ CẤU TẠO TỪ</a:t>
            </a:r>
            <a:endParaRPr lang="en-US" sz="6000" b="1" dirty="0">
              <a:ln w="38100"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01059" y="20257"/>
            <a:ext cx="6485750" cy="940770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978" y="986984"/>
            <a:ext cx="1928413" cy="615553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17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75340" y="121173"/>
            <a:ext cx="1107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8208" y="2281830"/>
            <a:ext cx="8403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Hai  / cha con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</a:p>
          <a:p>
            <a:pPr algn="just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</a:p>
          <a:p>
            <a:pPr algn="just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cha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khênh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</a:p>
          <a:p>
            <a:pPr algn="just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con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nịch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/ 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22119"/>
              </p:ext>
            </p:extLst>
          </p:nvPr>
        </p:nvGraphicFramePr>
        <p:xfrm>
          <a:off x="411019" y="511849"/>
          <a:ext cx="11503890" cy="4184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2945">
                  <a:extLst>
                    <a:ext uri="{9D8B030D-6E8A-4147-A177-3AD203B41FA5}">
                      <a16:colId xmlns:a16="http://schemas.microsoft.com/office/drawing/2014/main" val="3645344862"/>
                    </a:ext>
                  </a:extLst>
                </a:gridCol>
                <a:gridCol w="4076315">
                  <a:extLst>
                    <a:ext uri="{9D8B030D-6E8A-4147-A177-3AD203B41FA5}">
                      <a16:colId xmlns:a16="http://schemas.microsoft.com/office/drawing/2014/main" val="2390469496"/>
                    </a:ext>
                  </a:extLst>
                </a:gridCol>
                <a:gridCol w="3834630">
                  <a:extLst>
                    <a:ext uri="{9D8B030D-6E8A-4147-A177-3AD203B41FA5}">
                      <a16:colId xmlns:a16="http://schemas.microsoft.com/office/drawing/2014/main" val="263308376"/>
                    </a:ext>
                  </a:extLst>
                </a:gridCol>
              </a:tblGrid>
              <a:tr h="9245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ghép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18032"/>
                  </a:ext>
                </a:extLst>
              </a:tr>
              <a:tr h="3260284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bước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cha,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con,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 con,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trời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chắc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nịch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rực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rỡ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lênh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khênh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7407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744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06094"/>
              </p:ext>
            </p:extLst>
          </p:nvPr>
        </p:nvGraphicFramePr>
        <p:xfrm>
          <a:off x="411019" y="1690255"/>
          <a:ext cx="11503890" cy="41979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2945">
                  <a:extLst>
                    <a:ext uri="{9D8B030D-6E8A-4147-A177-3AD203B41FA5}">
                      <a16:colId xmlns:a16="http://schemas.microsoft.com/office/drawing/2014/main" val="3645344862"/>
                    </a:ext>
                  </a:extLst>
                </a:gridCol>
                <a:gridCol w="4076315">
                  <a:extLst>
                    <a:ext uri="{9D8B030D-6E8A-4147-A177-3AD203B41FA5}">
                      <a16:colId xmlns:a16="http://schemas.microsoft.com/office/drawing/2014/main" val="2390469496"/>
                    </a:ext>
                  </a:extLst>
                </a:gridCol>
                <a:gridCol w="3834630">
                  <a:extLst>
                    <a:ext uri="{9D8B030D-6E8A-4147-A177-3AD203B41FA5}">
                      <a16:colId xmlns:a16="http://schemas.microsoft.com/office/drawing/2014/main" val="263308376"/>
                    </a:ext>
                  </a:extLst>
                </a:gridCol>
              </a:tblGrid>
              <a:tr h="93764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ghép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18032"/>
                  </a:ext>
                </a:extLst>
              </a:tr>
              <a:tr h="3260284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bàn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thầy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chì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chăm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cù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long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7407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019" y="176592"/>
            <a:ext cx="1107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8693" y="269542"/>
            <a:ext cx="1155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038" y="1887363"/>
            <a:ext cx="697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37" y="3258963"/>
            <a:ext cx="761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037" y="4630563"/>
            <a:ext cx="8412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38" y="2573163"/>
            <a:ext cx="697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ột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nhiều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038" y="3944763"/>
            <a:ext cx="697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693" y="5316363"/>
            <a:ext cx="697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âm</a:t>
            </a:r>
            <a:endParaRPr lang="vi-VN" sz="32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38" y="105777"/>
            <a:ext cx="11223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Theo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311" y="1490772"/>
            <a:ext cx="9060872" cy="5335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5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38" y="105777"/>
            <a:ext cx="11223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Theo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38" y="2053616"/>
            <a:ext cx="1158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: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nghịch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mãnh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ngoan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038" y="3231253"/>
            <a:ext cx="1158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: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nộp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hiến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38" y="3978003"/>
            <a:ext cx="1158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: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ả,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dịu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5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9602" y="1721107"/>
            <a:ext cx="588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nới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…..</a:t>
            </a:r>
          </a:p>
          <a:p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…… 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  ….   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038" y="105777"/>
            <a:ext cx="1122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7893" y="1721107"/>
            <a:ext cx="8589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712" y="3013768"/>
            <a:ext cx="7481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967" y="4306430"/>
            <a:ext cx="7758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5651" y="2280136"/>
            <a:ext cx="7686139" cy="31085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487</Words>
  <Application>Microsoft Office PowerPoint</Application>
  <PresentationFormat>Widescreen</PresentationFormat>
  <Paragraphs>54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MỞ RỘNG VỐN TỪ:  BẢO VỆ MÔI TRƯỜNG</dc:title>
  <dc:creator>Binh Pham</dc:creator>
  <cp:lastModifiedBy>Binh Pham</cp:lastModifiedBy>
  <cp:revision>99</cp:revision>
  <dcterms:created xsi:type="dcterms:W3CDTF">2021-11-12T16:18:41Z</dcterms:created>
  <dcterms:modified xsi:type="dcterms:W3CDTF">2021-12-18T09:25:19Z</dcterms:modified>
</cp:coreProperties>
</file>